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08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669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09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91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38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09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983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19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29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27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514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14341-6B37-47A3-984F-FEA195019B66}" type="datetimeFigureOut">
              <a:rPr lang="fr-FR" smtClean="0"/>
              <a:t>15/01/2016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9FA98-1B93-4DEE-AA75-3393EA46C3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212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61823" y="1335819"/>
            <a:ext cx="666228" cy="6259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6350">
                <a:solidFill>
                  <a:schemeClr val="tx1"/>
                </a:solidFill>
              </a:ln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26273" y="1464134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iRio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3117912" y="849694"/>
            <a:ext cx="929303" cy="159821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197746" y="1325634"/>
            <a:ext cx="769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Data </a:t>
            </a:r>
          </a:p>
          <a:p>
            <a:pPr algn="ctr"/>
            <a:r>
              <a:rPr lang="fr-FR" dirty="0" smtClean="0"/>
              <a:t>server</a:t>
            </a:r>
            <a:endParaRPr lang="fr-FR" dirty="0"/>
          </a:p>
        </p:txBody>
      </p:sp>
      <p:cxnSp>
        <p:nvCxnSpPr>
          <p:cNvPr id="10" name="Connecteur droit avec flèche 9"/>
          <p:cNvCxnSpPr>
            <a:stCxn id="5" idx="3"/>
            <a:endCxn id="7" idx="1"/>
          </p:cNvCxnSpPr>
          <p:nvPr/>
        </p:nvCxnSpPr>
        <p:spPr>
          <a:xfrm flipV="1">
            <a:off x="2328051" y="1648800"/>
            <a:ext cx="789861" cy="1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2407885" y="1335819"/>
            <a:ext cx="700320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rgbClr val="00B050"/>
                </a:solidFill>
              </a:rPr>
              <a:t>LAN </a:t>
            </a:r>
          </a:p>
          <a:p>
            <a:pPr algn="ctr"/>
            <a:r>
              <a:rPr lang="fr-FR" dirty="0" smtClean="0">
                <a:solidFill>
                  <a:srgbClr val="00B050"/>
                </a:solidFill>
              </a:rPr>
              <a:t>client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16591" y="1928193"/>
            <a:ext cx="929303" cy="159821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6862570" y="2542633"/>
            <a:ext cx="837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Kerwin</a:t>
            </a:r>
          </a:p>
        </p:txBody>
      </p:sp>
      <p:cxnSp>
        <p:nvCxnSpPr>
          <p:cNvPr id="14" name="Connecteur droit avec flèche 13"/>
          <p:cNvCxnSpPr/>
          <p:nvPr/>
        </p:nvCxnSpPr>
        <p:spPr>
          <a:xfrm flipV="1">
            <a:off x="4102874" y="2735244"/>
            <a:ext cx="2697815" cy="1"/>
          </a:xfrm>
          <a:prstGeom prst="straightConnector1">
            <a:avLst/>
          </a:prstGeom>
          <a:ln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3082130" y="2473192"/>
            <a:ext cx="1000864" cy="5406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3063961" y="2573411"/>
            <a:ext cx="10769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70C0"/>
                </a:solidFill>
              </a:rPr>
              <a:t>Modem RTC</a:t>
            </a:r>
            <a:endParaRPr lang="fr-FR" sz="1400" dirty="0">
              <a:solidFill>
                <a:srgbClr val="0070C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837076" y="2388745"/>
            <a:ext cx="1238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Liaison RTC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3242872" y="4474587"/>
            <a:ext cx="676800" cy="675861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3367912" y="4627851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030A0"/>
                </a:solidFill>
              </a:rPr>
              <a:t>PC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3200029" y="4104461"/>
            <a:ext cx="762485" cy="3339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3132454" y="4140633"/>
            <a:ext cx="8883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rgbClr val="0070C0"/>
                </a:solidFill>
              </a:rPr>
              <a:t>Modem RTC</a:t>
            </a:r>
            <a:endParaRPr lang="fr-FR" sz="1100" dirty="0">
              <a:solidFill>
                <a:srgbClr val="0070C0"/>
              </a:solidFill>
            </a:endParaRPr>
          </a:p>
        </p:txBody>
      </p:sp>
      <p:cxnSp>
        <p:nvCxnSpPr>
          <p:cNvPr id="33" name="Connecteur droit 32"/>
          <p:cNvCxnSpPr>
            <a:stCxn id="17" idx="2"/>
            <a:endCxn id="30" idx="0"/>
          </p:cNvCxnSpPr>
          <p:nvPr/>
        </p:nvCxnSpPr>
        <p:spPr>
          <a:xfrm flipH="1">
            <a:off x="3581272" y="3013881"/>
            <a:ext cx="1290" cy="10905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55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Gautier BEJUIT</dc:creator>
  <cp:lastModifiedBy>Gautier BEJUIT</cp:lastModifiedBy>
  <cp:revision>3</cp:revision>
  <dcterms:created xsi:type="dcterms:W3CDTF">2016-01-15T09:25:16Z</dcterms:created>
  <dcterms:modified xsi:type="dcterms:W3CDTF">2016-01-15T09:30:12Z</dcterms:modified>
</cp:coreProperties>
</file>