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1879263" cy="12192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7009" autoAdjust="0"/>
    <p:restoredTop sz="94660"/>
  </p:normalViewPr>
  <p:slideViewPr>
    <p:cSldViewPr snapToGrid="0">
      <p:cViewPr>
        <p:scale>
          <a:sx n="75" d="100"/>
          <a:sy n="75" d="100"/>
        </p:scale>
        <p:origin x="1758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0945" y="1995312"/>
            <a:ext cx="10097374" cy="4244622"/>
          </a:xfrm>
        </p:spPr>
        <p:txBody>
          <a:bodyPr anchor="b"/>
          <a:lstStyle>
            <a:lvl1pPr algn="ctr">
              <a:defRPr sz="779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4908" y="6403623"/>
            <a:ext cx="8909447" cy="2943577"/>
          </a:xfrm>
        </p:spPr>
        <p:txBody>
          <a:bodyPr/>
          <a:lstStyle>
            <a:lvl1pPr marL="0" indent="0" algn="ctr">
              <a:buNone/>
              <a:defRPr sz="3118"/>
            </a:lvl1pPr>
            <a:lvl2pPr marL="593949" indent="0" algn="ctr">
              <a:buNone/>
              <a:defRPr sz="2598"/>
            </a:lvl2pPr>
            <a:lvl3pPr marL="1187897" indent="0" algn="ctr">
              <a:buNone/>
              <a:defRPr sz="2338"/>
            </a:lvl3pPr>
            <a:lvl4pPr marL="1781846" indent="0" algn="ctr">
              <a:buNone/>
              <a:defRPr sz="2079"/>
            </a:lvl4pPr>
            <a:lvl5pPr marL="2375794" indent="0" algn="ctr">
              <a:buNone/>
              <a:defRPr sz="2079"/>
            </a:lvl5pPr>
            <a:lvl6pPr marL="2969743" indent="0" algn="ctr">
              <a:buNone/>
              <a:defRPr sz="2079"/>
            </a:lvl6pPr>
            <a:lvl7pPr marL="3563691" indent="0" algn="ctr">
              <a:buNone/>
              <a:defRPr sz="2079"/>
            </a:lvl7pPr>
            <a:lvl8pPr marL="4157640" indent="0" algn="ctr">
              <a:buNone/>
              <a:defRPr sz="2079"/>
            </a:lvl8pPr>
            <a:lvl9pPr marL="4751588" indent="0" algn="ctr">
              <a:buNone/>
              <a:defRPr sz="2079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983E6-A6EA-4F42-A7F9-901C7EEA285C}" type="datetimeFigureOut">
              <a:rPr lang="fr-FR" smtClean="0"/>
              <a:t>11/08/2016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D421-EFF4-4A3C-9B5D-FF03616C91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76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983E6-A6EA-4F42-A7F9-901C7EEA285C}" type="datetimeFigureOut">
              <a:rPr lang="fr-FR" smtClean="0"/>
              <a:t>11/08/2016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D421-EFF4-4A3C-9B5D-FF03616C91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1355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01098" y="649111"/>
            <a:ext cx="2561466" cy="10332156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6700" y="649111"/>
            <a:ext cx="7535907" cy="10332156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983E6-A6EA-4F42-A7F9-901C7EEA285C}" type="datetimeFigureOut">
              <a:rPr lang="fr-FR" smtClean="0"/>
              <a:t>11/08/2016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D421-EFF4-4A3C-9B5D-FF03616C91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5396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983E6-A6EA-4F42-A7F9-901C7EEA285C}" type="datetimeFigureOut">
              <a:rPr lang="fr-FR" smtClean="0"/>
              <a:t>11/08/2016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D421-EFF4-4A3C-9B5D-FF03616C91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6486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513" y="3039537"/>
            <a:ext cx="10245864" cy="5071532"/>
          </a:xfrm>
        </p:spPr>
        <p:txBody>
          <a:bodyPr anchor="b"/>
          <a:lstStyle>
            <a:lvl1pPr>
              <a:defRPr sz="779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513" y="8159048"/>
            <a:ext cx="10245864" cy="2666999"/>
          </a:xfrm>
        </p:spPr>
        <p:txBody>
          <a:bodyPr/>
          <a:lstStyle>
            <a:lvl1pPr marL="0" indent="0">
              <a:buNone/>
              <a:defRPr sz="3118">
                <a:solidFill>
                  <a:schemeClr val="tx1"/>
                </a:solidFill>
              </a:defRPr>
            </a:lvl1pPr>
            <a:lvl2pPr marL="593949" indent="0">
              <a:buNone/>
              <a:defRPr sz="2598">
                <a:solidFill>
                  <a:schemeClr val="tx1">
                    <a:tint val="75000"/>
                  </a:schemeClr>
                </a:solidFill>
              </a:defRPr>
            </a:lvl2pPr>
            <a:lvl3pPr marL="1187897" indent="0">
              <a:buNone/>
              <a:defRPr sz="2338">
                <a:solidFill>
                  <a:schemeClr val="tx1">
                    <a:tint val="75000"/>
                  </a:schemeClr>
                </a:solidFill>
              </a:defRPr>
            </a:lvl3pPr>
            <a:lvl4pPr marL="1781846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4pPr>
            <a:lvl5pPr marL="2375794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5pPr>
            <a:lvl6pPr marL="2969743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6pPr>
            <a:lvl7pPr marL="356369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7pPr>
            <a:lvl8pPr marL="4157640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8pPr>
            <a:lvl9pPr marL="4751588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983E6-A6EA-4F42-A7F9-901C7EEA285C}" type="datetimeFigureOut">
              <a:rPr lang="fr-FR" smtClean="0"/>
              <a:t>11/08/2016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D421-EFF4-4A3C-9B5D-FF03616C91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0431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6699" y="3245556"/>
            <a:ext cx="5048687" cy="77357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3877" y="3245556"/>
            <a:ext cx="5048687" cy="77357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983E6-A6EA-4F42-A7F9-901C7EEA285C}" type="datetimeFigureOut">
              <a:rPr lang="fr-FR" smtClean="0"/>
              <a:t>11/08/2016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D421-EFF4-4A3C-9B5D-FF03616C91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385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247" y="649114"/>
            <a:ext cx="10245864" cy="235655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248" y="2988734"/>
            <a:ext cx="5025484" cy="1464732"/>
          </a:xfrm>
        </p:spPr>
        <p:txBody>
          <a:bodyPr anchor="b"/>
          <a:lstStyle>
            <a:lvl1pPr marL="0" indent="0">
              <a:buNone/>
              <a:defRPr sz="3118" b="1"/>
            </a:lvl1pPr>
            <a:lvl2pPr marL="593949" indent="0">
              <a:buNone/>
              <a:defRPr sz="2598" b="1"/>
            </a:lvl2pPr>
            <a:lvl3pPr marL="1187897" indent="0">
              <a:buNone/>
              <a:defRPr sz="2338" b="1"/>
            </a:lvl3pPr>
            <a:lvl4pPr marL="1781846" indent="0">
              <a:buNone/>
              <a:defRPr sz="2079" b="1"/>
            </a:lvl4pPr>
            <a:lvl5pPr marL="2375794" indent="0">
              <a:buNone/>
              <a:defRPr sz="2079" b="1"/>
            </a:lvl5pPr>
            <a:lvl6pPr marL="2969743" indent="0">
              <a:buNone/>
              <a:defRPr sz="2079" b="1"/>
            </a:lvl6pPr>
            <a:lvl7pPr marL="3563691" indent="0">
              <a:buNone/>
              <a:defRPr sz="2079" b="1"/>
            </a:lvl7pPr>
            <a:lvl8pPr marL="4157640" indent="0">
              <a:buNone/>
              <a:defRPr sz="2079" b="1"/>
            </a:lvl8pPr>
            <a:lvl9pPr marL="4751588" indent="0">
              <a:buNone/>
              <a:defRPr sz="2079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248" y="4453467"/>
            <a:ext cx="5025484" cy="655037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13878" y="2988734"/>
            <a:ext cx="5050234" cy="1464732"/>
          </a:xfrm>
        </p:spPr>
        <p:txBody>
          <a:bodyPr anchor="b"/>
          <a:lstStyle>
            <a:lvl1pPr marL="0" indent="0">
              <a:buNone/>
              <a:defRPr sz="3118" b="1"/>
            </a:lvl1pPr>
            <a:lvl2pPr marL="593949" indent="0">
              <a:buNone/>
              <a:defRPr sz="2598" b="1"/>
            </a:lvl2pPr>
            <a:lvl3pPr marL="1187897" indent="0">
              <a:buNone/>
              <a:defRPr sz="2338" b="1"/>
            </a:lvl3pPr>
            <a:lvl4pPr marL="1781846" indent="0">
              <a:buNone/>
              <a:defRPr sz="2079" b="1"/>
            </a:lvl4pPr>
            <a:lvl5pPr marL="2375794" indent="0">
              <a:buNone/>
              <a:defRPr sz="2079" b="1"/>
            </a:lvl5pPr>
            <a:lvl6pPr marL="2969743" indent="0">
              <a:buNone/>
              <a:defRPr sz="2079" b="1"/>
            </a:lvl6pPr>
            <a:lvl7pPr marL="3563691" indent="0">
              <a:buNone/>
              <a:defRPr sz="2079" b="1"/>
            </a:lvl7pPr>
            <a:lvl8pPr marL="4157640" indent="0">
              <a:buNone/>
              <a:defRPr sz="2079" b="1"/>
            </a:lvl8pPr>
            <a:lvl9pPr marL="4751588" indent="0">
              <a:buNone/>
              <a:defRPr sz="2079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13878" y="4453467"/>
            <a:ext cx="5050234" cy="655037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983E6-A6EA-4F42-A7F9-901C7EEA285C}" type="datetimeFigureOut">
              <a:rPr lang="fr-FR" smtClean="0"/>
              <a:t>11/08/2016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D421-EFF4-4A3C-9B5D-FF03616C91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9009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983E6-A6EA-4F42-A7F9-901C7EEA285C}" type="datetimeFigureOut">
              <a:rPr lang="fr-FR" smtClean="0"/>
              <a:t>11/08/2016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D421-EFF4-4A3C-9B5D-FF03616C91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4621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983E6-A6EA-4F42-A7F9-901C7EEA285C}" type="datetimeFigureOut">
              <a:rPr lang="fr-FR" smtClean="0"/>
              <a:t>11/08/2016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D421-EFF4-4A3C-9B5D-FF03616C91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2889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246" y="812800"/>
            <a:ext cx="3831372" cy="2844800"/>
          </a:xfrm>
        </p:spPr>
        <p:txBody>
          <a:bodyPr anchor="b"/>
          <a:lstStyle>
            <a:lvl1pPr>
              <a:defRPr sz="4157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0234" y="1755425"/>
            <a:ext cx="6013877" cy="8664222"/>
          </a:xfrm>
        </p:spPr>
        <p:txBody>
          <a:bodyPr/>
          <a:lstStyle>
            <a:lvl1pPr>
              <a:defRPr sz="4157"/>
            </a:lvl1pPr>
            <a:lvl2pPr>
              <a:defRPr sz="3637"/>
            </a:lvl2pPr>
            <a:lvl3pPr>
              <a:defRPr sz="3118"/>
            </a:lvl3pPr>
            <a:lvl4pPr>
              <a:defRPr sz="2598"/>
            </a:lvl4pPr>
            <a:lvl5pPr>
              <a:defRPr sz="2598"/>
            </a:lvl5pPr>
            <a:lvl6pPr>
              <a:defRPr sz="2598"/>
            </a:lvl6pPr>
            <a:lvl7pPr>
              <a:defRPr sz="2598"/>
            </a:lvl7pPr>
            <a:lvl8pPr>
              <a:defRPr sz="2598"/>
            </a:lvl8pPr>
            <a:lvl9pPr>
              <a:defRPr sz="2598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246" y="3657600"/>
            <a:ext cx="3831372" cy="6776156"/>
          </a:xfrm>
        </p:spPr>
        <p:txBody>
          <a:bodyPr/>
          <a:lstStyle>
            <a:lvl1pPr marL="0" indent="0">
              <a:buNone/>
              <a:defRPr sz="2079"/>
            </a:lvl1pPr>
            <a:lvl2pPr marL="593949" indent="0">
              <a:buNone/>
              <a:defRPr sz="1819"/>
            </a:lvl2pPr>
            <a:lvl3pPr marL="1187897" indent="0">
              <a:buNone/>
              <a:defRPr sz="1559"/>
            </a:lvl3pPr>
            <a:lvl4pPr marL="1781846" indent="0">
              <a:buNone/>
              <a:defRPr sz="1299"/>
            </a:lvl4pPr>
            <a:lvl5pPr marL="2375794" indent="0">
              <a:buNone/>
              <a:defRPr sz="1299"/>
            </a:lvl5pPr>
            <a:lvl6pPr marL="2969743" indent="0">
              <a:buNone/>
              <a:defRPr sz="1299"/>
            </a:lvl6pPr>
            <a:lvl7pPr marL="3563691" indent="0">
              <a:buNone/>
              <a:defRPr sz="1299"/>
            </a:lvl7pPr>
            <a:lvl8pPr marL="4157640" indent="0">
              <a:buNone/>
              <a:defRPr sz="1299"/>
            </a:lvl8pPr>
            <a:lvl9pPr marL="4751588" indent="0">
              <a:buNone/>
              <a:defRPr sz="1299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983E6-A6EA-4F42-A7F9-901C7EEA285C}" type="datetimeFigureOut">
              <a:rPr lang="fr-FR" smtClean="0"/>
              <a:t>11/08/2016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D421-EFF4-4A3C-9B5D-FF03616C91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3357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246" y="812800"/>
            <a:ext cx="3831372" cy="2844800"/>
          </a:xfrm>
        </p:spPr>
        <p:txBody>
          <a:bodyPr anchor="b"/>
          <a:lstStyle>
            <a:lvl1pPr>
              <a:defRPr sz="4157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50234" y="1755425"/>
            <a:ext cx="6013877" cy="8664222"/>
          </a:xfrm>
        </p:spPr>
        <p:txBody>
          <a:bodyPr anchor="t"/>
          <a:lstStyle>
            <a:lvl1pPr marL="0" indent="0">
              <a:buNone/>
              <a:defRPr sz="4157"/>
            </a:lvl1pPr>
            <a:lvl2pPr marL="593949" indent="0">
              <a:buNone/>
              <a:defRPr sz="3637"/>
            </a:lvl2pPr>
            <a:lvl3pPr marL="1187897" indent="0">
              <a:buNone/>
              <a:defRPr sz="3118"/>
            </a:lvl3pPr>
            <a:lvl4pPr marL="1781846" indent="0">
              <a:buNone/>
              <a:defRPr sz="2598"/>
            </a:lvl4pPr>
            <a:lvl5pPr marL="2375794" indent="0">
              <a:buNone/>
              <a:defRPr sz="2598"/>
            </a:lvl5pPr>
            <a:lvl6pPr marL="2969743" indent="0">
              <a:buNone/>
              <a:defRPr sz="2598"/>
            </a:lvl6pPr>
            <a:lvl7pPr marL="3563691" indent="0">
              <a:buNone/>
              <a:defRPr sz="2598"/>
            </a:lvl7pPr>
            <a:lvl8pPr marL="4157640" indent="0">
              <a:buNone/>
              <a:defRPr sz="2598"/>
            </a:lvl8pPr>
            <a:lvl9pPr marL="4751588" indent="0">
              <a:buNone/>
              <a:defRPr sz="2598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246" y="3657600"/>
            <a:ext cx="3831372" cy="6776156"/>
          </a:xfrm>
        </p:spPr>
        <p:txBody>
          <a:bodyPr/>
          <a:lstStyle>
            <a:lvl1pPr marL="0" indent="0">
              <a:buNone/>
              <a:defRPr sz="2079"/>
            </a:lvl1pPr>
            <a:lvl2pPr marL="593949" indent="0">
              <a:buNone/>
              <a:defRPr sz="1819"/>
            </a:lvl2pPr>
            <a:lvl3pPr marL="1187897" indent="0">
              <a:buNone/>
              <a:defRPr sz="1559"/>
            </a:lvl3pPr>
            <a:lvl4pPr marL="1781846" indent="0">
              <a:buNone/>
              <a:defRPr sz="1299"/>
            </a:lvl4pPr>
            <a:lvl5pPr marL="2375794" indent="0">
              <a:buNone/>
              <a:defRPr sz="1299"/>
            </a:lvl5pPr>
            <a:lvl6pPr marL="2969743" indent="0">
              <a:buNone/>
              <a:defRPr sz="1299"/>
            </a:lvl6pPr>
            <a:lvl7pPr marL="3563691" indent="0">
              <a:buNone/>
              <a:defRPr sz="1299"/>
            </a:lvl7pPr>
            <a:lvl8pPr marL="4157640" indent="0">
              <a:buNone/>
              <a:defRPr sz="1299"/>
            </a:lvl8pPr>
            <a:lvl9pPr marL="4751588" indent="0">
              <a:buNone/>
              <a:defRPr sz="1299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983E6-A6EA-4F42-A7F9-901C7EEA285C}" type="datetimeFigureOut">
              <a:rPr lang="fr-FR" smtClean="0"/>
              <a:t>11/08/2016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D421-EFF4-4A3C-9B5D-FF03616C91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2999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6700" y="649114"/>
            <a:ext cx="10245864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6700" y="3245556"/>
            <a:ext cx="10245864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6699" y="11300181"/>
            <a:ext cx="26728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983E6-A6EA-4F42-A7F9-901C7EEA285C}" type="datetimeFigureOut">
              <a:rPr lang="fr-FR" smtClean="0"/>
              <a:t>11/08/2016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35006" y="11300181"/>
            <a:ext cx="4009251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9730" y="11300181"/>
            <a:ext cx="26728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8D421-EFF4-4A3C-9B5D-FF03616C91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0252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187897" rtl="0" eaLnBrk="1" latinLnBrk="0" hangingPunct="1">
        <a:lnSpc>
          <a:spcPct val="90000"/>
        </a:lnSpc>
        <a:spcBef>
          <a:spcPct val="0"/>
        </a:spcBef>
        <a:buNone/>
        <a:defRPr sz="57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6974" indent="-296974" algn="l" defTabSz="1187897" rtl="0" eaLnBrk="1" latinLnBrk="0" hangingPunct="1">
        <a:lnSpc>
          <a:spcPct val="90000"/>
        </a:lnSpc>
        <a:spcBef>
          <a:spcPts val="1299"/>
        </a:spcBef>
        <a:buFont typeface="Arial" panose="020B0604020202020204" pitchFamily="34" charset="0"/>
        <a:buChar char="•"/>
        <a:defRPr sz="3637" kern="1200">
          <a:solidFill>
            <a:schemeClr val="tx1"/>
          </a:solidFill>
          <a:latin typeface="+mn-lt"/>
          <a:ea typeface="+mn-ea"/>
          <a:cs typeface="+mn-cs"/>
        </a:defRPr>
      </a:lvl1pPr>
      <a:lvl2pPr marL="890923" indent="-296974" algn="l" defTabSz="1187897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2pPr>
      <a:lvl3pPr marL="1484871" indent="-296974" algn="l" defTabSz="1187897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598" kern="1200">
          <a:solidFill>
            <a:schemeClr val="tx1"/>
          </a:solidFill>
          <a:latin typeface="+mn-lt"/>
          <a:ea typeface="+mn-ea"/>
          <a:cs typeface="+mn-cs"/>
        </a:defRPr>
      </a:lvl3pPr>
      <a:lvl4pPr marL="2078820" indent="-296974" algn="l" defTabSz="1187897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4pPr>
      <a:lvl5pPr marL="2672768" indent="-296974" algn="l" defTabSz="1187897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5pPr>
      <a:lvl6pPr marL="3266717" indent="-296974" algn="l" defTabSz="1187897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6pPr>
      <a:lvl7pPr marL="3860665" indent="-296974" algn="l" defTabSz="1187897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7pPr>
      <a:lvl8pPr marL="4454614" indent="-296974" algn="l" defTabSz="1187897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8pPr>
      <a:lvl9pPr marL="5048562" indent="-296974" algn="l" defTabSz="1187897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87897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1pPr>
      <a:lvl2pPr marL="593949" algn="l" defTabSz="1187897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2pPr>
      <a:lvl3pPr marL="1187897" algn="l" defTabSz="1187897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3pPr>
      <a:lvl4pPr marL="1781846" algn="l" defTabSz="1187897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4pPr>
      <a:lvl5pPr marL="2375794" algn="l" defTabSz="1187897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5pPr>
      <a:lvl6pPr marL="2969743" algn="l" defTabSz="1187897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6pPr>
      <a:lvl7pPr marL="3563691" algn="l" defTabSz="1187897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7pPr>
      <a:lvl8pPr marL="4157640" algn="l" defTabSz="1187897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8pPr>
      <a:lvl9pPr marL="4751588" algn="l" defTabSz="1187897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ai.aifrance.com/wikiai/lib/exe/fetch.php?media=tma:procedures:procedure_remplacement_irio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11879263" cy="73141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800" dirty="0"/>
              <a:t>Défaut de communication sur un site photovoltaïque KERWIN</a:t>
            </a:r>
          </a:p>
        </p:txBody>
      </p:sp>
      <p:grpSp>
        <p:nvGrpSpPr>
          <p:cNvPr id="10" name="Groupe 9"/>
          <p:cNvGrpSpPr/>
          <p:nvPr/>
        </p:nvGrpSpPr>
        <p:grpSpPr>
          <a:xfrm>
            <a:off x="189737" y="1019176"/>
            <a:ext cx="2016094" cy="896661"/>
            <a:chOff x="2575560" y="922020"/>
            <a:chExt cx="2016094" cy="896661"/>
          </a:xfrm>
        </p:grpSpPr>
        <p:sp>
          <p:nvSpPr>
            <p:cNvPr id="6" name="Losange 5"/>
            <p:cNvSpPr/>
            <p:nvPr/>
          </p:nvSpPr>
          <p:spPr>
            <a:xfrm>
              <a:off x="2575560" y="922020"/>
              <a:ext cx="1706880" cy="746760"/>
            </a:xfrm>
            <a:prstGeom prst="diamond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1400" dirty="0"/>
                <a:t>Ping </a:t>
              </a:r>
              <a:r>
                <a:rPr lang="fr-FR" sz="1400" dirty="0" smtClean="0"/>
                <a:t>modem</a:t>
              </a:r>
              <a:r>
                <a:rPr lang="fr-FR" sz="1400" dirty="0"/>
                <a:t>?</a:t>
              </a:r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4168140" y="1033790"/>
              <a:ext cx="42351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50" dirty="0"/>
                <a:t>Non</a:t>
              </a: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2979420" y="1564765"/>
              <a:ext cx="37542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50" dirty="0"/>
                <a:t>Oui</a:t>
              </a:r>
            </a:p>
          </p:txBody>
        </p:sp>
      </p:grpSp>
      <p:grpSp>
        <p:nvGrpSpPr>
          <p:cNvPr id="11" name="Groupe 10"/>
          <p:cNvGrpSpPr/>
          <p:nvPr/>
        </p:nvGrpSpPr>
        <p:grpSpPr>
          <a:xfrm>
            <a:off x="189737" y="2050541"/>
            <a:ext cx="2016094" cy="896661"/>
            <a:chOff x="2575560" y="922020"/>
            <a:chExt cx="2016094" cy="896661"/>
          </a:xfrm>
        </p:grpSpPr>
        <p:sp>
          <p:nvSpPr>
            <p:cNvPr id="12" name="Losange 11"/>
            <p:cNvSpPr/>
            <p:nvPr/>
          </p:nvSpPr>
          <p:spPr>
            <a:xfrm>
              <a:off x="2575560" y="922020"/>
              <a:ext cx="1706880" cy="746760"/>
            </a:xfrm>
            <a:prstGeom prst="diamond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1400" dirty="0"/>
                <a:t>Ping PDL et PTR ?</a:t>
              </a:r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4168140" y="1033790"/>
              <a:ext cx="42351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50" dirty="0"/>
                <a:t>Non</a:t>
              </a:r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2979420" y="1564765"/>
              <a:ext cx="37542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50" dirty="0"/>
                <a:t>Oui</a:t>
              </a:r>
            </a:p>
          </p:txBody>
        </p:sp>
      </p:grpSp>
      <p:sp>
        <p:nvSpPr>
          <p:cNvPr id="15" name="Rectangle 14"/>
          <p:cNvSpPr/>
          <p:nvPr/>
        </p:nvSpPr>
        <p:spPr>
          <a:xfrm>
            <a:off x="189737" y="3074035"/>
            <a:ext cx="1706880" cy="6705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dirty="0" smtClean="0"/>
              <a:t>Se connecter sur les automates</a:t>
            </a:r>
            <a:endParaRPr lang="fr-FR" sz="1400" dirty="0"/>
          </a:p>
        </p:txBody>
      </p:sp>
      <p:sp>
        <p:nvSpPr>
          <p:cNvPr id="16" name="Rectangle 15"/>
          <p:cNvSpPr/>
          <p:nvPr/>
        </p:nvSpPr>
        <p:spPr>
          <a:xfrm>
            <a:off x="1994074" y="2548643"/>
            <a:ext cx="1706880" cy="11963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dirty="0"/>
              <a:t>Intervention sur site </a:t>
            </a:r>
          </a:p>
          <a:p>
            <a:pPr marL="182563" indent="-182563">
              <a:buFont typeface="+mj-lt"/>
              <a:buAutoNum type="arabicPeriod"/>
            </a:pPr>
            <a:r>
              <a:rPr lang="fr-FR" sz="1400" dirty="0"/>
              <a:t>Redémarrer le monitoring</a:t>
            </a:r>
          </a:p>
          <a:p>
            <a:pPr marL="182563" indent="-182563">
              <a:buFont typeface="+mj-lt"/>
              <a:buAutoNum type="arabicPeriod"/>
            </a:pPr>
            <a:r>
              <a:rPr lang="fr-FR" sz="1400" dirty="0"/>
              <a:t>Vérifier câblage Ethernet</a:t>
            </a:r>
          </a:p>
        </p:txBody>
      </p:sp>
      <p:grpSp>
        <p:nvGrpSpPr>
          <p:cNvPr id="17" name="Groupe 16"/>
          <p:cNvGrpSpPr/>
          <p:nvPr/>
        </p:nvGrpSpPr>
        <p:grpSpPr>
          <a:xfrm>
            <a:off x="4086875" y="3222283"/>
            <a:ext cx="2016094" cy="896661"/>
            <a:chOff x="2575560" y="922020"/>
            <a:chExt cx="2016094" cy="896661"/>
          </a:xfrm>
        </p:grpSpPr>
        <p:sp>
          <p:nvSpPr>
            <p:cNvPr id="18" name="Losange 17"/>
            <p:cNvSpPr/>
            <p:nvPr/>
          </p:nvSpPr>
          <p:spPr>
            <a:xfrm>
              <a:off x="2575560" y="922020"/>
              <a:ext cx="1706880" cy="746760"/>
            </a:xfrm>
            <a:prstGeom prst="diamond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1400" dirty="0"/>
                <a:t>Ligne bonne?</a:t>
              </a:r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4168140" y="1033790"/>
              <a:ext cx="42351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50" dirty="0"/>
                <a:t>Non</a:t>
              </a:r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2979420" y="1564765"/>
              <a:ext cx="37542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50" dirty="0"/>
                <a:t>Oui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4086875" y="1539192"/>
            <a:ext cx="1706880" cy="15180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dirty="0"/>
              <a:t>Diagnostic avec Orange (3901</a:t>
            </a:r>
            <a:r>
              <a:rPr lang="fr-FR" sz="1400" dirty="0" smtClean="0"/>
              <a:t>), </a:t>
            </a:r>
            <a:r>
              <a:rPr lang="fr-FR" sz="1400" dirty="0" err="1" smtClean="0"/>
              <a:t>num</a:t>
            </a:r>
            <a:r>
              <a:rPr lang="fr-FR" sz="1400" dirty="0"/>
              <a:t>.</a:t>
            </a:r>
            <a:r>
              <a:rPr lang="fr-FR" sz="1400" dirty="0" smtClean="0"/>
              <a:t> de la ligne sur le wiki</a:t>
            </a:r>
            <a:endParaRPr lang="fr-FR" sz="1400" dirty="0"/>
          </a:p>
          <a:p>
            <a:pPr marL="180975" indent="-180975">
              <a:buFont typeface="+mj-lt"/>
              <a:buAutoNum type="arabicPeriod"/>
            </a:pPr>
            <a:r>
              <a:rPr lang="fr-FR" sz="1400" dirty="0" smtClean="0"/>
              <a:t>Ligne active?</a:t>
            </a:r>
          </a:p>
          <a:p>
            <a:pPr marL="180975" indent="-180975">
              <a:buFont typeface="+mj-lt"/>
              <a:buAutoNum type="arabicPeriod"/>
            </a:pPr>
            <a:r>
              <a:rPr lang="fr-FR" sz="1400" dirty="0" smtClean="0"/>
              <a:t>Ligne </a:t>
            </a:r>
            <a:r>
              <a:rPr lang="fr-FR" sz="1400" dirty="0"/>
              <a:t>bonne?</a:t>
            </a:r>
          </a:p>
          <a:p>
            <a:pPr marL="180975" indent="-180975">
              <a:buFont typeface="+mj-lt"/>
              <a:buAutoNum type="arabicPeriod"/>
            </a:pPr>
            <a:r>
              <a:rPr lang="fr-FR" sz="1400" dirty="0"/>
              <a:t>Synchronisation </a:t>
            </a:r>
            <a:r>
              <a:rPr lang="fr-FR" sz="1400" dirty="0" smtClean="0"/>
              <a:t>modem</a:t>
            </a:r>
            <a:r>
              <a:rPr lang="fr-FR" sz="1400" dirty="0"/>
              <a:t>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102969" y="3297475"/>
            <a:ext cx="1706880" cy="5999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dirty="0" smtClean="0"/>
              <a:t>Intervention Orange sur la ligne</a:t>
            </a:r>
            <a:endParaRPr lang="fr-FR" sz="1400" dirty="0"/>
          </a:p>
        </p:txBody>
      </p:sp>
      <p:grpSp>
        <p:nvGrpSpPr>
          <p:cNvPr id="23" name="Groupe 22"/>
          <p:cNvGrpSpPr/>
          <p:nvPr/>
        </p:nvGrpSpPr>
        <p:grpSpPr>
          <a:xfrm>
            <a:off x="4086875" y="4241458"/>
            <a:ext cx="2016094" cy="896661"/>
            <a:chOff x="2575560" y="922020"/>
            <a:chExt cx="2016094" cy="896661"/>
          </a:xfrm>
        </p:grpSpPr>
        <p:sp>
          <p:nvSpPr>
            <p:cNvPr id="24" name="Losange 23"/>
            <p:cNvSpPr/>
            <p:nvPr/>
          </p:nvSpPr>
          <p:spPr>
            <a:xfrm>
              <a:off x="2575560" y="922020"/>
              <a:ext cx="1706880" cy="746760"/>
            </a:xfrm>
            <a:prstGeom prst="diamond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1400" dirty="0" smtClean="0"/>
                <a:t>Synchro-nisation?</a:t>
              </a:r>
              <a:endParaRPr lang="fr-FR" sz="1400" dirty="0"/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4168140" y="1033790"/>
              <a:ext cx="42351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50" dirty="0"/>
                <a:t>Non</a:t>
              </a:r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2979420" y="1564765"/>
              <a:ext cx="37542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50" dirty="0"/>
                <a:t>Oui</a:t>
              </a:r>
            </a:p>
          </p:txBody>
        </p:sp>
      </p:grpSp>
      <p:sp>
        <p:nvSpPr>
          <p:cNvPr id="27" name="Rectangle 26"/>
          <p:cNvSpPr/>
          <p:nvPr/>
        </p:nvSpPr>
        <p:spPr>
          <a:xfrm>
            <a:off x="4089082" y="5272657"/>
            <a:ext cx="1706880" cy="6705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dirty="0" err="1" smtClean="0"/>
              <a:t>Re</a:t>
            </a:r>
            <a:r>
              <a:rPr lang="fr-FR" sz="1400" dirty="0" smtClean="0"/>
              <a:t>-tester le </a:t>
            </a:r>
            <a:r>
              <a:rPr lang="fr-FR" sz="1400" dirty="0" err="1" smtClean="0"/>
              <a:t>ping</a:t>
            </a:r>
            <a:r>
              <a:rPr lang="fr-FR" sz="1400" dirty="0" smtClean="0"/>
              <a:t> sur le modem</a:t>
            </a:r>
            <a:endParaRPr lang="fr-FR" sz="1400" dirty="0"/>
          </a:p>
        </p:txBody>
      </p:sp>
      <p:sp>
        <p:nvSpPr>
          <p:cNvPr id="28" name="Rectangle 27"/>
          <p:cNvSpPr/>
          <p:nvPr/>
        </p:nvSpPr>
        <p:spPr>
          <a:xfrm>
            <a:off x="6102969" y="4241458"/>
            <a:ext cx="1706880" cy="746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dirty="0"/>
              <a:t>Intervention sur </a:t>
            </a:r>
            <a:r>
              <a:rPr lang="fr-FR" sz="1400" dirty="0" smtClean="0"/>
              <a:t>site. Redémarrer </a:t>
            </a:r>
            <a:r>
              <a:rPr lang="fr-FR" sz="1400" dirty="0"/>
              <a:t>le </a:t>
            </a:r>
            <a:r>
              <a:rPr lang="fr-FR" sz="1400" dirty="0" smtClean="0"/>
              <a:t>modem</a:t>
            </a:r>
            <a:endParaRPr lang="fr-FR" sz="1400" dirty="0"/>
          </a:p>
        </p:txBody>
      </p:sp>
      <p:grpSp>
        <p:nvGrpSpPr>
          <p:cNvPr id="29" name="Groupe 28"/>
          <p:cNvGrpSpPr/>
          <p:nvPr/>
        </p:nvGrpSpPr>
        <p:grpSpPr>
          <a:xfrm>
            <a:off x="6102969" y="5273906"/>
            <a:ext cx="2016094" cy="896661"/>
            <a:chOff x="2575560" y="922020"/>
            <a:chExt cx="2016094" cy="896661"/>
          </a:xfrm>
        </p:grpSpPr>
        <p:sp>
          <p:nvSpPr>
            <p:cNvPr id="30" name="Losange 29"/>
            <p:cNvSpPr/>
            <p:nvPr/>
          </p:nvSpPr>
          <p:spPr>
            <a:xfrm>
              <a:off x="2575560" y="922020"/>
              <a:ext cx="1706880" cy="746760"/>
            </a:xfrm>
            <a:prstGeom prst="diamond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1400" dirty="0" smtClean="0"/>
                <a:t>Com OK?</a:t>
              </a:r>
              <a:endParaRPr lang="fr-FR" sz="1400" dirty="0"/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4168140" y="1033790"/>
              <a:ext cx="42351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50" dirty="0"/>
                <a:t>Non</a:t>
              </a:r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2979420" y="1564765"/>
              <a:ext cx="37542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50" dirty="0"/>
                <a:t>Oui</a:t>
              </a:r>
            </a:p>
          </p:txBody>
        </p:sp>
      </p:grpSp>
      <p:sp>
        <p:nvSpPr>
          <p:cNvPr id="33" name="Rectangle à coins arrondis 32"/>
          <p:cNvSpPr/>
          <p:nvPr/>
        </p:nvSpPr>
        <p:spPr>
          <a:xfrm>
            <a:off x="6389671" y="7860175"/>
            <a:ext cx="1114425" cy="4857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FIN</a:t>
            </a:r>
            <a:endParaRPr lang="fr-FR" dirty="0"/>
          </a:p>
        </p:txBody>
      </p:sp>
      <p:cxnSp>
        <p:nvCxnSpPr>
          <p:cNvPr id="35" name="Connecteur droit 34"/>
          <p:cNvCxnSpPr>
            <a:stCxn id="6" idx="2"/>
            <a:endCxn id="12" idx="0"/>
          </p:cNvCxnSpPr>
          <p:nvPr/>
        </p:nvCxnSpPr>
        <p:spPr>
          <a:xfrm>
            <a:off x="1043177" y="1765936"/>
            <a:ext cx="0" cy="2846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1896617" y="2423921"/>
            <a:ext cx="95089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>
            <a:endCxn id="16" idx="0"/>
          </p:cNvCxnSpPr>
          <p:nvPr/>
        </p:nvCxnSpPr>
        <p:spPr>
          <a:xfrm>
            <a:off x="2847514" y="2423921"/>
            <a:ext cx="0" cy="1247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V="1">
            <a:off x="1896617" y="1397127"/>
            <a:ext cx="3043697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>
            <a:endCxn id="21" idx="0"/>
          </p:cNvCxnSpPr>
          <p:nvPr/>
        </p:nvCxnSpPr>
        <p:spPr>
          <a:xfrm>
            <a:off x="4940314" y="1392556"/>
            <a:ext cx="1" cy="1466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>
            <a:stCxn id="21" idx="2"/>
            <a:endCxn id="18" idx="0"/>
          </p:cNvCxnSpPr>
          <p:nvPr/>
        </p:nvCxnSpPr>
        <p:spPr>
          <a:xfrm>
            <a:off x="4940315" y="3057252"/>
            <a:ext cx="0" cy="16503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/>
          <p:cNvCxnSpPr/>
          <p:nvPr/>
        </p:nvCxnSpPr>
        <p:spPr>
          <a:xfrm>
            <a:off x="4949379" y="3969043"/>
            <a:ext cx="0" cy="2846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/>
          <p:nvPr/>
        </p:nvCxnSpPr>
        <p:spPr>
          <a:xfrm>
            <a:off x="4952569" y="4995816"/>
            <a:ext cx="0" cy="2846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/>
          <p:nvPr/>
        </p:nvCxnSpPr>
        <p:spPr>
          <a:xfrm>
            <a:off x="5806455" y="3608363"/>
            <a:ext cx="309214" cy="17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/>
          <p:cNvCxnSpPr/>
          <p:nvPr/>
        </p:nvCxnSpPr>
        <p:spPr>
          <a:xfrm>
            <a:off x="5806455" y="4625096"/>
            <a:ext cx="309214" cy="17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55"/>
          <p:cNvCxnSpPr/>
          <p:nvPr/>
        </p:nvCxnSpPr>
        <p:spPr>
          <a:xfrm>
            <a:off x="6956409" y="4988052"/>
            <a:ext cx="0" cy="2846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8116856" y="5234557"/>
            <a:ext cx="1706880" cy="746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dirty="0" smtClean="0"/>
              <a:t>Connexion au modem : diagnostic poussé</a:t>
            </a:r>
            <a:endParaRPr lang="fr-FR" sz="1400" dirty="0"/>
          </a:p>
        </p:txBody>
      </p:sp>
      <p:cxnSp>
        <p:nvCxnSpPr>
          <p:cNvPr id="58" name="Connecteur droit 57"/>
          <p:cNvCxnSpPr/>
          <p:nvPr/>
        </p:nvCxnSpPr>
        <p:spPr>
          <a:xfrm>
            <a:off x="7810794" y="5650030"/>
            <a:ext cx="309214" cy="17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" name="Groupe 58"/>
          <p:cNvGrpSpPr/>
          <p:nvPr/>
        </p:nvGrpSpPr>
        <p:grpSpPr>
          <a:xfrm>
            <a:off x="8107331" y="6267493"/>
            <a:ext cx="2016094" cy="896661"/>
            <a:chOff x="2575560" y="922020"/>
            <a:chExt cx="2016094" cy="896661"/>
          </a:xfrm>
        </p:grpSpPr>
        <p:sp>
          <p:nvSpPr>
            <p:cNvPr id="60" name="Losange 59"/>
            <p:cNvSpPr/>
            <p:nvPr/>
          </p:nvSpPr>
          <p:spPr>
            <a:xfrm>
              <a:off x="2575560" y="922020"/>
              <a:ext cx="1706880" cy="746760"/>
            </a:xfrm>
            <a:prstGeom prst="diamond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1400" dirty="0" smtClean="0"/>
                <a:t>Com OK?</a:t>
              </a:r>
              <a:endParaRPr lang="fr-FR" sz="1400" dirty="0"/>
            </a:p>
          </p:txBody>
        </p:sp>
        <p:sp>
          <p:nvSpPr>
            <p:cNvPr id="61" name="ZoneTexte 60"/>
            <p:cNvSpPr txBox="1"/>
            <p:nvPr/>
          </p:nvSpPr>
          <p:spPr>
            <a:xfrm>
              <a:off x="4168140" y="1033790"/>
              <a:ext cx="42351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50" dirty="0"/>
                <a:t>Non</a:t>
              </a:r>
            </a:p>
          </p:txBody>
        </p:sp>
        <p:sp>
          <p:nvSpPr>
            <p:cNvPr id="62" name="ZoneTexte 61"/>
            <p:cNvSpPr txBox="1"/>
            <p:nvPr/>
          </p:nvSpPr>
          <p:spPr>
            <a:xfrm>
              <a:off x="2979420" y="1564765"/>
              <a:ext cx="37542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50" dirty="0"/>
                <a:t>Oui</a:t>
              </a:r>
            </a:p>
          </p:txBody>
        </p:sp>
      </p:grpSp>
      <p:cxnSp>
        <p:nvCxnSpPr>
          <p:cNvPr id="63" name="Connecteur droit 62"/>
          <p:cNvCxnSpPr/>
          <p:nvPr/>
        </p:nvCxnSpPr>
        <p:spPr>
          <a:xfrm>
            <a:off x="8970296" y="5990842"/>
            <a:ext cx="0" cy="2846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10122821" y="6261861"/>
            <a:ext cx="1706880" cy="746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dirty="0" smtClean="0"/>
              <a:t>Changer le modem : configuration puis envoi d’un modem</a:t>
            </a:r>
            <a:endParaRPr lang="fr-FR" sz="1400" dirty="0"/>
          </a:p>
        </p:txBody>
      </p:sp>
      <p:cxnSp>
        <p:nvCxnSpPr>
          <p:cNvPr id="65" name="Connecteur droit 64"/>
          <p:cNvCxnSpPr/>
          <p:nvPr/>
        </p:nvCxnSpPr>
        <p:spPr>
          <a:xfrm>
            <a:off x="9814211" y="6658268"/>
            <a:ext cx="309214" cy="17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/>
          <p:cNvCxnSpPr/>
          <p:nvPr/>
        </p:nvCxnSpPr>
        <p:spPr>
          <a:xfrm>
            <a:off x="5806455" y="5655819"/>
            <a:ext cx="309214" cy="17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/>
          <p:cNvCxnSpPr/>
          <p:nvPr/>
        </p:nvCxnSpPr>
        <p:spPr>
          <a:xfrm>
            <a:off x="6956409" y="6028264"/>
            <a:ext cx="0" cy="18338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>
            <a:off x="8970296" y="7021851"/>
            <a:ext cx="0" cy="2846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>
            <a:off x="6956409" y="7314054"/>
            <a:ext cx="403393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71"/>
          <p:cNvCxnSpPr/>
          <p:nvPr/>
        </p:nvCxnSpPr>
        <p:spPr>
          <a:xfrm>
            <a:off x="10990343" y="7008621"/>
            <a:ext cx="0" cy="2978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oupe 77"/>
          <p:cNvGrpSpPr/>
          <p:nvPr/>
        </p:nvGrpSpPr>
        <p:grpSpPr>
          <a:xfrm>
            <a:off x="177037" y="4031897"/>
            <a:ext cx="2016094" cy="896661"/>
            <a:chOff x="2575560" y="922020"/>
            <a:chExt cx="2016094" cy="896661"/>
          </a:xfrm>
        </p:grpSpPr>
        <p:sp>
          <p:nvSpPr>
            <p:cNvPr id="79" name="Losange 78"/>
            <p:cNvSpPr/>
            <p:nvPr/>
          </p:nvSpPr>
          <p:spPr>
            <a:xfrm>
              <a:off x="2575560" y="922020"/>
              <a:ext cx="1706880" cy="74676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1400" dirty="0" smtClean="0"/>
                <a:t>Programme ok?</a:t>
              </a:r>
              <a:endParaRPr lang="fr-FR" sz="1400" dirty="0"/>
            </a:p>
          </p:txBody>
        </p:sp>
        <p:sp>
          <p:nvSpPr>
            <p:cNvPr id="80" name="ZoneTexte 79"/>
            <p:cNvSpPr txBox="1"/>
            <p:nvPr/>
          </p:nvSpPr>
          <p:spPr>
            <a:xfrm>
              <a:off x="4168140" y="1033790"/>
              <a:ext cx="42351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50" dirty="0"/>
                <a:t>Non</a:t>
              </a:r>
            </a:p>
          </p:txBody>
        </p:sp>
        <p:sp>
          <p:nvSpPr>
            <p:cNvPr id="81" name="ZoneTexte 80"/>
            <p:cNvSpPr txBox="1"/>
            <p:nvPr/>
          </p:nvSpPr>
          <p:spPr>
            <a:xfrm>
              <a:off x="2979420" y="1564765"/>
              <a:ext cx="37542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50" dirty="0"/>
                <a:t>Oui</a:t>
              </a:r>
            </a:p>
          </p:txBody>
        </p:sp>
      </p:grpSp>
      <p:cxnSp>
        <p:nvCxnSpPr>
          <p:cNvPr id="83" name="Connecteur droit 82"/>
          <p:cNvCxnSpPr/>
          <p:nvPr/>
        </p:nvCxnSpPr>
        <p:spPr>
          <a:xfrm>
            <a:off x="1043177" y="2797301"/>
            <a:ext cx="0" cy="2846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84"/>
          <p:cNvCxnSpPr/>
          <p:nvPr/>
        </p:nvCxnSpPr>
        <p:spPr>
          <a:xfrm>
            <a:off x="1043177" y="3744595"/>
            <a:ext cx="0" cy="2846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506419" y="7739275"/>
            <a:ext cx="2198681" cy="9151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fr-FR" sz="1400" dirty="0" smtClean="0">
                <a:solidFill>
                  <a:schemeClr val="tx1"/>
                </a:solidFill>
              </a:rPr>
              <a:t>Nom du programme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 smtClean="0">
                <a:solidFill>
                  <a:schemeClr val="tx1"/>
                </a:solidFill>
              </a:rPr>
              <a:t>Variables présentes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 smtClean="0">
                <a:solidFill>
                  <a:schemeClr val="tx1"/>
                </a:solidFill>
              </a:rPr>
              <a:t>Périphériques présents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 smtClean="0">
                <a:solidFill>
                  <a:schemeClr val="tx1"/>
                </a:solidFill>
              </a:rPr>
              <a:t>Connections présentes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202195" y="4078649"/>
            <a:ext cx="1706880" cy="6705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dirty="0" smtClean="0"/>
              <a:t>Recharger le programme automate</a:t>
            </a:r>
            <a:endParaRPr lang="fr-FR" sz="1400" dirty="0"/>
          </a:p>
        </p:txBody>
      </p:sp>
      <p:cxnSp>
        <p:nvCxnSpPr>
          <p:cNvPr id="88" name="Connecteur droit 87"/>
          <p:cNvCxnSpPr/>
          <p:nvPr/>
        </p:nvCxnSpPr>
        <p:spPr>
          <a:xfrm>
            <a:off x="1896617" y="4410353"/>
            <a:ext cx="309214" cy="17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0" name="Groupe 89"/>
          <p:cNvGrpSpPr/>
          <p:nvPr/>
        </p:nvGrpSpPr>
        <p:grpSpPr>
          <a:xfrm>
            <a:off x="177037" y="6016397"/>
            <a:ext cx="2016094" cy="896661"/>
            <a:chOff x="2575560" y="922020"/>
            <a:chExt cx="2016094" cy="896661"/>
          </a:xfrm>
        </p:grpSpPr>
        <p:sp>
          <p:nvSpPr>
            <p:cNvPr id="91" name="Losange 90"/>
            <p:cNvSpPr/>
            <p:nvPr/>
          </p:nvSpPr>
          <p:spPr>
            <a:xfrm>
              <a:off x="2575560" y="922020"/>
              <a:ext cx="1706880" cy="746760"/>
            </a:xfrm>
            <a:prstGeom prst="diamond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1400" dirty="0" err="1" smtClean="0"/>
                <a:t>Rapat</a:t>
              </a:r>
              <a:r>
                <a:rPr lang="fr-FR" sz="1400" dirty="0" smtClean="0"/>
                <a:t>. OK?</a:t>
              </a:r>
              <a:endParaRPr lang="fr-FR" sz="1400" dirty="0"/>
            </a:p>
          </p:txBody>
        </p:sp>
        <p:sp>
          <p:nvSpPr>
            <p:cNvPr id="92" name="ZoneTexte 91"/>
            <p:cNvSpPr txBox="1"/>
            <p:nvPr/>
          </p:nvSpPr>
          <p:spPr>
            <a:xfrm>
              <a:off x="4168140" y="1033790"/>
              <a:ext cx="42351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50" dirty="0"/>
                <a:t>Non</a:t>
              </a:r>
            </a:p>
          </p:txBody>
        </p:sp>
        <p:sp>
          <p:nvSpPr>
            <p:cNvPr id="93" name="ZoneTexte 92"/>
            <p:cNvSpPr txBox="1"/>
            <p:nvPr/>
          </p:nvSpPr>
          <p:spPr>
            <a:xfrm>
              <a:off x="2979420" y="1564765"/>
              <a:ext cx="37542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50" dirty="0"/>
                <a:t>Oui</a:t>
              </a:r>
            </a:p>
          </p:txBody>
        </p:sp>
      </p:grpSp>
      <p:cxnSp>
        <p:nvCxnSpPr>
          <p:cNvPr id="95" name="Connecteur droit 94"/>
          <p:cNvCxnSpPr/>
          <p:nvPr/>
        </p:nvCxnSpPr>
        <p:spPr>
          <a:xfrm>
            <a:off x="1044954" y="4791357"/>
            <a:ext cx="0" cy="2846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/>
          <p:cNvCxnSpPr/>
          <p:nvPr/>
        </p:nvCxnSpPr>
        <p:spPr>
          <a:xfrm>
            <a:off x="1030477" y="4977425"/>
            <a:ext cx="202515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cteur droit 97"/>
          <p:cNvCxnSpPr/>
          <p:nvPr/>
        </p:nvCxnSpPr>
        <p:spPr>
          <a:xfrm>
            <a:off x="3055635" y="4749209"/>
            <a:ext cx="0" cy="2282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necteur droit 99"/>
          <p:cNvCxnSpPr/>
          <p:nvPr/>
        </p:nvCxnSpPr>
        <p:spPr>
          <a:xfrm>
            <a:off x="1030477" y="5749209"/>
            <a:ext cx="0" cy="2846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cteur droit 100"/>
          <p:cNvCxnSpPr/>
          <p:nvPr/>
        </p:nvCxnSpPr>
        <p:spPr>
          <a:xfrm>
            <a:off x="1043177" y="6767935"/>
            <a:ext cx="0" cy="54611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cteur droit 101"/>
          <p:cNvCxnSpPr/>
          <p:nvPr/>
        </p:nvCxnSpPr>
        <p:spPr>
          <a:xfrm>
            <a:off x="1043177" y="7314054"/>
            <a:ext cx="59132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Rectangle 112"/>
          <p:cNvSpPr/>
          <p:nvPr/>
        </p:nvSpPr>
        <p:spPr>
          <a:xfrm>
            <a:off x="177037" y="5076885"/>
            <a:ext cx="1800400" cy="6705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dirty="0" smtClean="0"/>
              <a:t>Faire un rapatriement immédiat des fichiers dans Kerwin</a:t>
            </a:r>
            <a:endParaRPr lang="fr-FR" sz="1400" dirty="0"/>
          </a:p>
        </p:txBody>
      </p:sp>
      <p:sp>
        <p:nvSpPr>
          <p:cNvPr id="114" name="Rectangle 113"/>
          <p:cNvSpPr/>
          <p:nvPr/>
        </p:nvSpPr>
        <p:spPr>
          <a:xfrm>
            <a:off x="2194713" y="6054497"/>
            <a:ext cx="1800400" cy="6705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dirty="0" smtClean="0"/>
              <a:t>Redémarrer Kerwin</a:t>
            </a:r>
            <a:endParaRPr lang="fr-FR" sz="1400" dirty="0"/>
          </a:p>
        </p:txBody>
      </p:sp>
      <p:cxnSp>
        <p:nvCxnSpPr>
          <p:cNvPr id="115" name="Connecteur droit 114"/>
          <p:cNvCxnSpPr/>
          <p:nvPr/>
        </p:nvCxnSpPr>
        <p:spPr>
          <a:xfrm>
            <a:off x="1873946" y="6406634"/>
            <a:ext cx="309214" cy="17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6" name="Image 1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897" y="8798440"/>
            <a:ext cx="4534533" cy="581106"/>
          </a:xfrm>
          <a:prstGeom prst="rect">
            <a:avLst/>
          </a:prstGeom>
          <a:ln w="76200" cap="sq">
            <a:solidFill>
              <a:schemeClr val="accent6">
                <a:lumMod val="60000"/>
                <a:lumOff val="40000"/>
              </a:schemeClr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17" name="Ellipse 116"/>
          <p:cNvSpPr/>
          <p:nvPr/>
        </p:nvSpPr>
        <p:spPr>
          <a:xfrm>
            <a:off x="4216400" y="9035195"/>
            <a:ext cx="299735" cy="290553"/>
          </a:xfrm>
          <a:prstGeom prst="ellipse">
            <a:avLst/>
          </a:prstGeom>
          <a:noFill/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8" name="Rectangle 117"/>
          <p:cNvSpPr/>
          <p:nvPr/>
        </p:nvSpPr>
        <p:spPr>
          <a:xfrm>
            <a:off x="583920" y="9661521"/>
            <a:ext cx="593725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fr-FR" sz="1200" dirty="0" smtClean="0">
                <a:hlinkClick r:id="rId3"/>
              </a:rPr>
              <a:t>https://wikiai.aifrance.com/wikiai/lib/exe/fetch.php?media=tma:procedures:procedure_remplacement_irio.pdf</a:t>
            </a:r>
            <a:endParaRPr lang="fr-FR" sz="1200" dirty="0" smtClean="0"/>
          </a:p>
        </p:txBody>
      </p:sp>
    </p:spTree>
    <p:extLst>
      <p:ext uri="{BB962C8B-B14F-4D97-AF65-F5344CB8AC3E}">
        <p14:creationId xmlns:p14="http://schemas.microsoft.com/office/powerpoint/2010/main" val="382318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147</Words>
  <Application>Microsoft Office PowerPoint</Application>
  <PresentationFormat>Personnalisé</PresentationFormat>
  <Paragraphs>47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Loic VOSSIER</dc:creator>
  <cp:lastModifiedBy>Loic VOSSIER</cp:lastModifiedBy>
  <cp:revision>11</cp:revision>
  <dcterms:created xsi:type="dcterms:W3CDTF">2016-08-11T07:26:36Z</dcterms:created>
  <dcterms:modified xsi:type="dcterms:W3CDTF">2016-08-11T09:08:55Z</dcterms:modified>
</cp:coreProperties>
</file>